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2"/>
  </p:notesMasterIdLst>
  <p:handoutMasterIdLst>
    <p:handoutMasterId r:id="rId13"/>
  </p:handoutMasterIdLst>
  <p:sldIdLst>
    <p:sldId id="295" r:id="rId5"/>
    <p:sldId id="290" r:id="rId6"/>
    <p:sldId id="292" r:id="rId7"/>
    <p:sldId id="294" r:id="rId8"/>
    <p:sldId id="298" r:id="rId9"/>
    <p:sldId id="296" r:id="rId10"/>
    <p:sldId id="29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9D85A7-CAF5-4BD6-A9D2-2090CA4C5B41}" v="5" dt="2023-08-17T01:46:45.817"/>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0551"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8/16/2023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8/16/2023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3871818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7</a:t>
            </a:fld>
            <a:endParaRPr lang="en-US" dirty="0"/>
          </a:p>
        </p:txBody>
      </p:sp>
    </p:spTree>
    <p:extLst>
      <p:ext uri="{BB962C8B-B14F-4D97-AF65-F5344CB8AC3E}">
        <p14:creationId xmlns:p14="http://schemas.microsoft.com/office/powerpoint/2010/main" val="3167802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8/16/2023</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8/16/2023</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8/16/2023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8/16/2023</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Chris Tomaskovic</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p:txBody>
          <a:bodyPr/>
          <a:lstStyle/>
          <a:p>
            <a:r>
              <a:rPr lang="en-US" sz="6600" dirty="0"/>
              <a:t>Current Regulator</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7"/>
            <a:ext cx="6820497" cy="5176228"/>
          </a:xfrm>
        </p:spPr>
        <p:txBody>
          <a:bodyPr/>
          <a:lstStyle/>
          <a:p>
            <a:pPr marL="0" indent="0">
              <a:buNone/>
            </a:pPr>
            <a:r>
              <a:rPr lang="en-US" altLang="ja-JP" dirty="0"/>
              <a:t>A current regulator is used to produce a constant current in a circuit. It does this by regulating the other factors that could affect the current. Since I = V/R, maintaining a constant current can be difficult since the voltage and resistance can change throughout a circuit. To combat this, a current regulator will modify the voltage or resistance to maintain a constant current. In the diagram on the circuit card, there is a voltage regulator that will keep changing the voltage until it reaches 1.25v. This means that the voltage stays constant. Since I = 1.25/R, we add the required resistor and reach the desired current.</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Circuit Function</a:t>
            </a:r>
          </a:p>
        </p:txBody>
      </p:sp>
      <p:pic>
        <p:nvPicPr>
          <p:cNvPr id="3" name="Picture 2">
            <a:extLst>
              <a:ext uri="{FF2B5EF4-FFF2-40B4-BE49-F238E27FC236}">
                <a16:creationId xmlns:a16="http://schemas.microsoft.com/office/drawing/2014/main" id="{05AD5640-87E3-F08F-8F11-0E954D74CB86}"/>
              </a:ext>
            </a:extLst>
          </p:cNvPr>
          <p:cNvPicPr>
            <a:picLocks noChangeAspect="1"/>
          </p:cNvPicPr>
          <p:nvPr/>
        </p:nvPicPr>
        <p:blipFill>
          <a:blip r:embed="rId2"/>
          <a:stretch>
            <a:fillRect/>
          </a:stretch>
        </p:blipFill>
        <p:spPr>
          <a:xfrm>
            <a:off x="8229105" y="904522"/>
            <a:ext cx="3334215" cy="5048955"/>
          </a:xfrm>
          <a:prstGeom prst="rect">
            <a:avLst/>
          </a:prstGeom>
        </p:spPr>
      </p:pic>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a:normAutofit/>
          </a:bodyPr>
          <a:lstStyle/>
          <a:p>
            <a:pPr marL="0" indent="0">
              <a:buNone/>
            </a:pPr>
            <a:r>
              <a:rPr lang="en-US" dirty="0"/>
              <a:t>Current regulators are used in circuits that need to maintain a constant current. The most commons use of this is in power electronics like battery chargers. On top of that, “current Regulators have now achieved a sort of ubiquitous status due to their important applications in LED Lighting among other applications” (</a:t>
            </a:r>
            <a:r>
              <a:rPr lang="en-US" dirty="0" err="1"/>
              <a:t>Odunlade</a:t>
            </a:r>
            <a:r>
              <a:rPr lang="en-US" dirty="0"/>
              <a:t>, 2019). When it comes to LEDs, if a current is too high than that can result in a reduced life span or even causing the LED to burn out entirely. </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Where It Is Used</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Rot="1" noChangeAspect="1" noMove="1" noResize="1" noEditPoints="1" noAdjustHandles="1" noChangeArrowheads="1" noChangeShapeType="1" noCrop="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344089" y="276201"/>
            <a:ext cx="9908796" cy="6305598"/>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344089" y="5708633"/>
            <a:ext cx="1081366" cy="89357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2318261" y="459676"/>
            <a:ext cx="236569" cy="2383816"/>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9209647" y="276201"/>
            <a:ext cx="1043238" cy="92180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344089" y="5324701"/>
            <a:ext cx="1425455" cy="125709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8857286" y="315013"/>
            <a:ext cx="1469562" cy="131245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1236697" y="1894527"/>
            <a:ext cx="7712359" cy="3207164"/>
          </a:xfrm>
        </p:spPr>
        <p:txBody>
          <a:bodyPr>
            <a:normAutofit/>
          </a:bodyPr>
          <a:lstStyle/>
          <a:p>
            <a:pPr marL="0" indent="0">
              <a:buNone/>
            </a:pPr>
            <a:r>
              <a:rPr lang="en-US" altLang="ja-JP" dirty="0"/>
              <a:t>Since the cousin of the current regulator is the prestigious voltage regulator, current regulators tend to be cheap since they contain many of the same parts. This also means that they have a tolerance for larger voltages and power loads. Another advantage is that current regulators can also work with either alternating current (AC) or direct current (DC). In terms of designing an integrated circuit, current regulators allow for flexibility in the parts used and where they are placed.</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1236704" y="796731"/>
            <a:ext cx="7705953" cy="662519"/>
          </a:xfrm>
        </p:spPr>
        <p:txBody>
          <a:bodyPr/>
          <a:lstStyle/>
          <a:p>
            <a:r>
              <a:rPr lang="en-US" dirty="0"/>
              <a:t>Advantages</a:t>
            </a:r>
          </a:p>
        </p:txBody>
      </p:sp>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Rot="1" noChangeAspect="1" noMove="1" noResize="1" noEditPoints="1" noAdjustHandles="1" noChangeArrowheads="1" noChangeShapeType="1" noCrop="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344089" y="276201"/>
            <a:ext cx="9908796" cy="6305598"/>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344089" y="5708633"/>
            <a:ext cx="1081366" cy="89357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2318261" y="459676"/>
            <a:ext cx="236569" cy="2383816"/>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9209647" y="276201"/>
            <a:ext cx="1043238" cy="92180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344089" y="5324701"/>
            <a:ext cx="1425455" cy="125709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8857286" y="315013"/>
            <a:ext cx="1395599" cy="129567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1236697" y="1894527"/>
            <a:ext cx="7712359" cy="3207164"/>
          </a:xfrm>
        </p:spPr>
        <p:txBody>
          <a:bodyPr>
            <a:normAutofit/>
          </a:bodyPr>
          <a:lstStyle/>
          <a:p>
            <a:pPr marL="0" indent="0">
              <a:buNone/>
            </a:pPr>
            <a:r>
              <a:rPr lang="en-US" altLang="ja-JP" dirty="0"/>
              <a:t>Referring to the diagram on the circuit card, this specific configuration “</a:t>
            </a:r>
            <a:r>
              <a:rPr lang="en-US" dirty="0"/>
              <a:t>allows the flow of quiescent current from the regulator to the load in addition to the regulated output voltage. This introduces an error which may not be permissible in certain applications” (</a:t>
            </a:r>
            <a:r>
              <a:rPr lang="en-US" dirty="0" err="1"/>
              <a:t>Odunlade</a:t>
            </a:r>
            <a:r>
              <a:rPr lang="en-US" dirty="0"/>
              <a:t>, 2019). On top of this, there is high power dissipation because of the large voltage drop across the resistor. This can increase costs because larger parts would be needed. Luckily, there are a few different variations of current regulators.</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1236704" y="796731"/>
            <a:ext cx="7705953" cy="662519"/>
          </a:xfrm>
        </p:spPr>
        <p:txBody>
          <a:bodyPr/>
          <a:lstStyle/>
          <a:p>
            <a:r>
              <a:rPr lang="en-US" dirty="0"/>
              <a:t>Disadvantages</a:t>
            </a:r>
          </a:p>
        </p:txBody>
      </p:sp>
    </p:spTree>
    <p:extLst>
      <p:ext uri="{BB962C8B-B14F-4D97-AF65-F5344CB8AC3E}">
        <p14:creationId xmlns:p14="http://schemas.microsoft.com/office/powerpoint/2010/main" val="47245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Variations of the circuit</a:t>
            </a:r>
          </a:p>
        </p:txBody>
      </p:sp>
      <p:sp>
        <p:nvSpPr>
          <p:cNvPr id="5" name="Content Placeholder 4">
            <a:extLst>
              <a:ext uri="{FF2B5EF4-FFF2-40B4-BE49-F238E27FC236}">
                <a16:creationId xmlns:a16="http://schemas.microsoft.com/office/drawing/2014/main" id="{E9FB1670-C44A-1741-8B31-D4CC4C08B236}"/>
              </a:ext>
            </a:extLst>
          </p:cNvPr>
          <p:cNvSpPr>
            <a:spLocks noGrp="1"/>
          </p:cNvSpPr>
          <p:nvPr>
            <p:ph sz="quarter" idx="10"/>
          </p:nvPr>
        </p:nvSpPr>
        <p:spPr>
          <a:xfrm>
            <a:off x="830263" y="1266825"/>
            <a:ext cx="8590574" cy="4495800"/>
          </a:xfrm>
        </p:spPr>
        <p:txBody>
          <a:bodyPr/>
          <a:lstStyle/>
          <a:p>
            <a:pPr marL="0" indent="0">
              <a:buNone/>
            </a:pPr>
            <a:r>
              <a:rPr lang="en-US" dirty="0"/>
              <a:t>When it comes to current regulators, there are a few main designs. One incorporates using an LDO as the current regulator which is the integrated circuit on the circuit card. Another design is to use transistors to regulate the circuit. This design uses two transistors, a control transistor and a power transistor. The voltage drop triggers the control resistor which then changes the conduction of the resistor. A third design of a current regulator uses an operation amplifier which can deal with the large voltage drop by feeding it into the operation amplifier.</a:t>
            </a:r>
          </a:p>
        </p:txBody>
      </p:sp>
    </p:spTree>
    <p:extLst>
      <p:ext uri="{BB962C8B-B14F-4D97-AF65-F5344CB8AC3E}">
        <p14:creationId xmlns:p14="http://schemas.microsoft.com/office/powerpoint/2010/main" val="3928365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F3F077BB-CBDC-DDDB-C0E3-97ADFB4BE708}"/>
              </a:ext>
            </a:extLst>
          </p:cNvPr>
          <p:cNvSpPr>
            <a:spLocks noGrp="1"/>
          </p:cNvSpPr>
          <p:nvPr>
            <p:ph sz="quarter" idx="10"/>
          </p:nvPr>
        </p:nvSpPr>
        <p:spPr/>
        <p:txBody>
          <a:bodyPr>
            <a:normAutofit fontScale="77500" lnSpcReduction="20000"/>
          </a:bodyPr>
          <a:lstStyle/>
          <a:p>
            <a:pPr marL="457200" indent="-457200">
              <a:lnSpc>
                <a:spcPct val="200000"/>
              </a:lnSpc>
            </a:pPr>
            <a:r>
              <a:rPr lang="en-US" sz="1800" dirty="0" err="1">
                <a:effectLst/>
                <a:latin typeface="Times New Roman" panose="02020603050405020304" pitchFamily="18" charset="0"/>
              </a:rPr>
              <a:t>Keim</a:t>
            </a:r>
            <a:r>
              <a:rPr lang="en-US" sz="1800" dirty="0">
                <a:effectLst/>
                <a:latin typeface="Times New Roman" panose="02020603050405020304" pitchFamily="18" charset="0"/>
              </a:rPr>
              <a:t>, R. (2018, February 12). </a:t>
            </a:r>
            <a:r>
              <a:rPr lang="en-US" sz="1800" i="1" dirty="0">
                <a:effectLst/>
                <a:latin typeface="Times New Roman" panose="02020603050405020304" pitchFamily="18" charset="0"/>
              </a:rPr>
              <a:t>Need a Current Regulator? Use a Voltage Regulator!</a:t>
            </a:r>
            <a:r>
              <a:rPr lang="en-US" sz="1800" dirty="0">
                <a:effectLst/>
                <a:latin typeface="Times New Roman" panose="02020603050405020304" pitchFamily="18" charset="0"/>
              </a:rPr>
              <a:t> All about Circuits. https://www.allaboutcircuits.com/technical-articles/need-a-current-regulator-use-a-voltage-regulator/</a:t>
            </a:r>
          </a:p>
          <a:p>
            <a:pPr marL="457200" indent="-457200">
              <a:lnSpc>
                <a:spcPct val="200000"/>
              </a:lnSpc>
            </a:pPr>
            <a:r>
              <a:rPr lang="en-US" sz="1800" dirty="0" err="1">
                <a:effectLst/>
                <a:latin typeface="Times New Roman" panose="02020603050405020304" pitchFamily="18" charset="0"/>
              </a:rPr>
              <a:t>Odunlade</a:t>
            </a:r>
            <a:r>
              <a:rPr lang="en-US" sz="1800" dirty="0">
                <a:effectLst/>
                <a:latin typeface="Times New Roman" panose="02020603050405020304" pitchFamily="18" charset="0"/>
              </a:rPr>
              <a:t>, E. (2019, June 5). </a:t>
            </a:r>
            <a:r>
              <a:rPr lang="en-US" sz="1800" i="1" dirty="0">
                <a:effectLst/>
                <a:latin typeface="Times New Roman" panose="02020603050405020304" pitchFamily="18" charset="0"/>
              </a:rPr>
              <a:t>Current Regulators: Construction, Working and Design Types</a:t>
            </a:r>
            <a:r>
              <a:rPr lang="en-US" sz="1800" dirty="0">
                <a:effectLst/>
                <a:latin typeface="Times New Roman" panose="02020603050405020304" pitchFamily="18" charset="0"/>
              </a:rPr>
              <a:t>. Circuit Digest. https://circuitdigest.com/tutorial/current-regulators-construction-working-and-design-types</a:t>
            </a:r>
          </a:p>
          <a:p>
            <a:pPr marL="457200" indent="-457200">
              <a:lnSpc>
                <a:spcPct val="200000"/>
              </a:lnSpc>
            </a:pPr>
            <a:r>
              <a:rPr lang="en-US" sz="1800" dirty="0">
                <a:effectLst/>
                <a:latin typeface="Times New Roman" panose="02020603050405020304" pitchFamily="18" charset="0"/>
              </a:rPr>
              <a:t>Prater, M. (2023). </a:t>
            </a:r>
            <a:r>
              <a:rPr lang="en-US" sz="1800" i="1" dirty="0">
                <a:effectLst/>
                <a:latin typeface="Times New Roman" panose="02020603050405020304" pitchFamily="18" charset="0"/>
              </a:rPr>
              <a:t>Circuit Cards</a:t>
            </a:r>
            <a:r>
              <a:rPr lang="en-US" sz="1800" dirty="0">
                <a:effectLst/>
                <a:latin typeface="Times New Roman" panose="02020603050405020304" pitchFamily="18" charset="0"/>
              </a:rPr>
              <a:t>. Github.io. https://praterma2.github.io/circuitCard.html</a:t>
            </a:r>
          </a:p>
          <a:p>
            <a:pPr marL="457200" indent="-457200">
              <a:lnSpc>
                <a:spcPct val="200000"/>
              </a:lnSpc>
            </a:pPr>
            <a:r>
              <a:rPr lang="en-US" sz="1800" dirty="0">
                <a:effectLst/>
                <a:latin typeface="Times New Roman" panose="02020603050405020304" pitchFamily="18" charset="0"/>
              </a:rPr>
              <a:t>Wikipedia Contributors. (2019, May 26). </a:t>
            </a:r>
            <a:r>
              <a:rPr lang="en-US" sz="1800" i="1" dirty="0">
                <a:effectLst/>
                <a:latin typeface="Times New Roman" panose="02020603050405020304" pitchFamily="18" charset="0"/>
              </a:rPr>
              <a:t>Voltage regulator</a:t>
            </a:r>
            <a:r>
              <a:rPr lang="en-US" sz="1800" dirty="0">
                <a:effectLst/>
                <a:latin typeface="Times New Roman" panose="02020603050405020304" pitchFamily="18" charset="0"/>
              </a:rPr>
              <a:t>. Wikipedia; Wikimedia Foundation. https://en.wikipedia.org/wiki/Voltage_regulator</a:t>
            </a:r>
          </a:p>
          <a:p>
            <a:pPr marL="457200" indent="-457200">
              <a:lnSpc>
                <a:spcPct val="200000"/>
              </a:lnSpc>
            </a:pPr>
            <a:r>
              <a:rPr lang="en-US" sz="1800" dirty="0">
                <a:effectLst/>
                <a:latin typeface="Times New Roman" panose="02020603050405020304" pitchFamily="18" charset="0"/>
              </a:rPr>
              <a:t>Wikipedia Contributors. (2022, November 1). </a:t>
            </a:r>
            <a:r>
              <a:rPr lang="en-US" sz="1800" i="1" dirty="0">
                <a:effectLst/>
                <a:latin typeface="Times New Roman" panose="02020603050405020304" pitchFamily="18" charset="0"/>
              </a:rPr>
              <a:t>Current source</a:t>
            </a:r>
            <a:r>
              <a:rPr lang="en-US" sz="1800" dirty="0">
                <a:effectLst/>
                <a:latin typeface="Times New Roman" panose="02020603050405020304" pitchFamily="18" charset="0"/>
              </a:rPr>
              <a:t>. Wikipedia. https://en.wikipedia.org/wiki/Current_source</a:t>
            </a:r>
          </a:p>
          <a:p>
            <a:pPr marL="0" indent="0">
              <a:buNone/>
            </a:pPr>
            <a:endParaRPr lang="en-US" dirty="0"/>
          </a:p>
        </p:txBody>
      </p:sp>
    </p:spTree>
    <p:extLst>
      <p:ext uri="{BB962C8B-B14F-4D97-AF65-F5344CB8AC3E}">
        <p14:creationId xmlns:p14="http://schemas.microsoft.com/office/powerpoint/2010/main" val="308559542"/>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474700252C71429AE0BE0A238214C4" ma:contentTypeVersion="15" ma:contentTypeDescription="Create a new document." ma:contentTypeScope="" ma:versionID="525cc6e915451e451d6d80156f604442">
  <xsd:schema xmlns:xsd="http://www.w3.org/2001/XMLSchema" xmlns:xs="http://www.w3.org/2001/XMLSchema" xmlns:p="http://schemas.microsoft.com/office/2006/metadata/properties" xmlns:ns3="831f1d4a-9d47-4df5-b59a-5eec7a1b1145" xmlns:ns4="b6174bd5-15f8-4e4d-87f2-7e42402b9f58" targetNamespace="http://schemas.microsoft.com/office/2006/metadata/properties" ma:root="true" ma:fieldsID="f7ddfe63221ce11bc23098d0aa037a72" ns3:_="" ns4:_="">
    <xsd:import namespace="831f1d4a-9d47-4df5-b59a-5eec7a1b1145"/>
    <xsd:import namespace="b6174bd5-15f8-4e4d-87f2-7e42402b9f5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f1d4a-9d47-4df5-b59a-5eec7a1b11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174bd5-15f8-4e4d-87f2-7e42402b9f5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31f1d4a-9d47-4df5-b59a-5eec7a1b1145" xsi:nil="true"/>
  </documentManagement>
</p:properties>
</file>

<file path=customXml/itemProps1.xml><?xml version="1.0" encoding="utf-8"?>
<ds:datastoreItem xmlns:ds="http://schemas.openxmlformats.org/officeDocument/2006/customXml" ds:itemID="{5E9C2BC4-56B0-4389-AF98-2C8A461037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f1d4a-9d47-4df5-b59a-5eec7a1b1145"/>
    <ds:schemaRef ds:uri="b6174bd5-15f8-4e4d-87f2-7e42402b9f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FA7CC6-A08D-4074-8F3B-6092F11F728C}">
  <ds:schemaRefs>
    <ds:schemaRef ds:uri="http://schemas.microsoft.com/sharepoint/v3/contenttype/forms"/>
  </ds:schemaRefs>
</ds:datastoreItem>
</file>

<file path=customXml/itemProps3.xml><?xml version="1.0" encoding="utf-8"?>
<ds:datastoreItem xmlns:ds="http://schemas.openxmlformats.org/officeDocument/2006/customXml" ds:itemID="{79FF6A13-EB30-4027-9289-57EEBA5CDBC0}">
  <ds:schemaRefs>
    <ds:schemaRef ds:uri="http://www.w3.org/XML/1998/namespace"/>
    <ds:schemaRef ds:uri="http://schemas.openxmlformats.org/package/2006/metadata/core-properties"/>
    <ds:schemaRef ds:uri="http://purl.org/dc/terms/"/>
    <ds:schemaRef ds:uri="831f1d4a-9d47-4df5-b59a-5eec7a1b1145"/>
    <ds:schemaRef ds:uri="http://schemas.microsoft.com/office/2006/documentManagement/types"/>
    <ds:schemaRef ds:uri="http://purl.org/dc/elements/1.1/"/>
    <ds:schemaRef ds:uri="http://purl.org/dc/dcmitype/"/>
    <ds:schemaRef ds:uri="http://schemas.microsoft.com/office/infopath/2007/PartnerControls"/>
    <ds:schemaRef ds:uri="b6174bd5-15f8-4e4d-87f2-7e42402b9f5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Asian design presentation</Template>
  <TotalTime>104</TotalTime>
  <Words>668</Words>
  <Application>Microsoft Office PowerPoint</Application>
  <PresentationFormat>Widescreen</PresentationFormat>
  <Paragraphs>22</Paragraphs>
  <Slides>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Meiryo UI</vt:lpstr>
      <vt:lpstr>MingLiU</vt:lpstr>
      <vt:lpstr>Arial</vt:lpstr>
      <vt:lpstr>Calibri</vt:lpstr>
      <vt:lpstr>Times New Roman</vt:lpstr>
      <vt:lpstr>Bold Tech</vt:lpstr>
      <vt:lpstr>Current Regulator</vt:lpstr>
      <vt:lpstr>Circuit Function</vt:lpstr>
      <vt:lpstr>Where It Is Used</vt:lpstr>
      <vt:lpstr>Advantages</vt:lpstr>
      <vt:lpstr>Disadvantages</vt:lpstr>
      <vt:lpstr>Variations of the circuit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CHRIS TOMASKOVIC</dc:creator>
  <cp:lastModifiedBy>CHRIS TOMASKOVIC</cp:lastModifiedBy>
  <cp:revision>2</cp:revision>
  <dcterms:created xsi:type="dcterms:W3CDTF">2023-08-17T00:21:04Z</dcterms:created>
  <dcterms:modified xsi:type="dcterms:W3CDTF">2023-08-17T02:05:23Z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0x01010055474700252C71429AE0BE0A238214C4</vt:lpwstr>
  </property>
</Properties>
</file>